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xmlns:mc="http://schemas.openxmlformats.org/markup-compatibility/2006" xmlns:a14="http://schemas.microsoft.com/office/drawing/2010/main" val="FF0000" mc:Ignorable="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610" autoAdjust="0"/>
  </p:normalViewPr>
  <p:slideViewPr>
    <p:cSldViewPr>
      <p:cViewPr varScale="1">
        <p:scale>
          <a:sx n="106" d="100"/>
          <a:sy n="106" d="100"/>
        </p:scale>
        <p:origin x="-510" y="-84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253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3C49A-A679-42D4-A29B-B9ED6B043A62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7F70C-4814-4C12-8E8E-E04E199776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235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7540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661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3703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7081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089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4358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821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178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024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561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999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2176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8008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218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7F70C-4814-4C12-8E8E-E04E1997761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11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549400"/>
            <a:ext cx="6400800" cy="10795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334260"/>
            <a:ext cx="9144000" cy="77724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57500"/>
            <a:ext cx="6400800" cy="635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2A0655F-6135-4BC3-ABFA-3F48FC500E16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655F-6135-4BC3-ABFA-3F48FC500E16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07534"/>
            <a:ext cx="1295400" cy="35983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016000"/>
            <a:ext cx="5181600" cy="3556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655F-6135-4BC3-ABFA-3F48FC500E16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032000"/>
            <a:ext cx="6400800" cy="2540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655F-6135-4BC3-ABFA-3F48FC500E16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348740"/>
            <a:ext cx="9144000" cy="7772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655F-6135-4BC3-ABFA-3F48FC500E16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237052"/>
            <a:ext cx="9144000" cy="7772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841890"/>
            <a:ext cx="6248400" cy="1213644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253067"/>
            <a:ext cx="6248400" cy="1305718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237052"/>
            <a:ext cx="9144000" cy="7772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032000"/>
            <a:ext cx="3124200" cy="2603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655F-6135-4BC3-ABFA-3F48FC500E16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032000"/>
            <a:ext cx="3124200" cy="2603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348740"/>
            <a:ext cx="9144000" cy="7772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xmlns:mc="http://schemas.openxmlformats.org/markup-compatibility/2006" xmlns:a14="http://schemas.microsoft.com/office/drawing/2010/main" val="000000" mc:Ignorable="">
                  <a:alpha val="0"/>
                </a:srgbClr>
              </a:clrFrom>
              <a:clrTo>
                <a:srgbClr xmlns:mc="http://schemas.openxmlformats.org/markup-compatibility/2006" xmlns:a14="http://schemas.microsoft.com/office/drawing/2010/main" val="000000" mc:Ignorable="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348740"/>
            <a:ext cx="9144000" cy="777240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349500"/>
            <a:ext cx="31242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349500"/>
            <a:ext cx="31242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968501"/>
            <a:ext cx="3125788" cy="376115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965960"/>
            <a:ext cx="3127375" cy="373380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655F-6135-4BC3-ABFA-3F48FC500E16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655F-6135-4BC3-ABFA-3F48FC500E16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348740"/>
            <a:ext cx="9144000" cy="7772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655F-6135-4BC3-ABFA-3F48FC500E16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2" y="1397000"/>
            <a:ext cx="2819399" cy="499533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2" y="1896533"/>
            <a:ext cx="2819399" cy="2421467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655F-6135-4BC3-ABFA-3F48FC500E16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397000"/>
            <a:ext cx="3276600" cy="292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539240"/>
            <a:ext cx="3090672" cy="2575560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397000"/>
            <a:ext cx="2819400" cy="499533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587500"/>
            <a:ext cx="2971800" cy="24765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1897380"/>
            <a:ext cx="2819400" cy="2396067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655F-6135-4BC3-ABFA-3F48FC500E16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079500"/>
            <a:ext cx="6400800" cy="5715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714500"/>
            <a:ext cx="6400800" cy="2857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5296959"/>
            <a:ext cx="2133600" cy="30427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2A0655F-6135-4BC3-ABFA-3F48FC500E16}" type="datetimeFigureOut">
              <a:rPr lang="en-US" smtClean="0"/>
              <a:t>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5296959"/>
            <a:ext cx="3200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5303520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7568C08-F348-46A8-9550-7FC038974C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Quadratics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16,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84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Finding the x-intercepts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Once the quadratic is factored, use the zero product principle to find the two the values that would make y equal zero.</a:t>
            </a:r>
          </a:p>
          <a:p>
            <a:r>
              <a:rPr lang="en-US" dirty="0" smtClean="0"/>
              <a:t>For example:</a:t>
            </a:r>
          </a:p>
          <a:p>
            <a:r>
              <a:rPr lang="en-US" dirty="0" smtClean="0"/>
              <a:t>y=x</a:t>
            </a:r>
            <a:r>
              <a:rPr lang="en-US" baseline="30000" dirty="0" smtClean="0"/>
              <a:t>2</a:t>
            </a:r>
            <a:r>
              <a:rPr lang="en-US" dirty="0" smtClean="0"/>
              <a:t>+5x+4 = (x+1)(x+4)</a:t>
            </a:r>
          </a:p>
          <a:p>
            <a:r>
              <a:rPr lang="en-US" dirty="0" smtClean="0"/>
              <a:t>x+1=0			x+4=0</a:t>
            </a:r>
          </a:p>
          <a:p>
            <a:r>
              <a:rPr lang="en-US" dirty="0" smtClean="0"/>
              <a:t>X=-1		or	x=-4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797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Y=x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+ 4x </a:t>
            </a:r>
            <a:r>
              <a:rPr lang="en-US" dirty="0" smtClean="0"/>
              <a:t>– 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825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Y=x</a:t>
            </a:r>
            <a:r>
              <a:rPr lang="en-US" baseline="30000" dirty="0" smtClean="0"/>
              <a:t>2</a:t>
            </a:r>
            <a:r>
              <a:rPr lang="en-US" dirty="0" smtClean="0"/>
              <a:t> + 0x - 25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621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Y=x</a:t>
            </a:r>
            <a:r>
              <a:rPr lang="en-US" baseline="30000" dirty="0" smtClean="0"/>
              <a:t>2</a:t>
            </a:r>
            <a:r>
              <a:rPr lang="en-US" dirty="0" smtClean="0"/>
              <a:t> + 3x - 70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73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Y=x</a:t>
            </a:r>
            <a:r>
              <a:rPr lang="en-US" baseline="30000" dirty="0" smtClean="0"/>
              <a:t>2</a:t>
            </a:r>
            <a:r>
              <a:rPr lang="en-US" dirty="0" smtClean="0"/>
              <a:t> - 13x + 42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844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y=x</a:t>
            </a:r>
            <a:r>
              <a:rPr lang="en-US" baseline="30000" dirty="0" smtClean="0"/>
              <a:t>2</a:t>
            </a:r>
            <a:r>
              <a:rPr lang="en-US" dirty="0" smtClean="0"/>
              <a:t> - 4x + 0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246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a quadratic?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 quadratic function is a function with a degree of 2 (the largest exponent is 2).</a:t>
                </a:r>
              </a:p>
              <a:p>
                <a:r>
                  <a:rPr lang="en-US" dirty="0" smtClean="0"/>
                  <a:t>It is generally written in the form:</a:t>
                </a:r>
              </a:p>
              <a:p>
                <a:pPr marL="114300" indent="0">
                  <a:buNone/>
                </a:pPr>
                <a:r>
                  <a:rPr lang="en-US" dirty="0"/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f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x</m:t>
                            </m:r>
                          </m:e>
                        </m:d>
                        <m:r>
                          <a:rPr lang="en-US" i="1" dirty="0" smtClean="0">
                            <a:latin typeface="Cambria Math"/>
                          </a:rPr>
                          <m:t>=</m:t>
                        </m:r>
                        <m:r>
                          <a:rPr lang="en-US" i="1" dirty="0" smtClean="0">
                            <a:latin typeface="Cambria Math"/>
                          </a:rPr>
                          <m:t>y</m:t>
                        </m:r>
                        <m:r>
                          <a:rPr lang="en-US" i="1" dirty="0" smtClean="0">
                            <a:latin typeface="Cambria Math"/>
                          </a:rPr>
                          <m:t>=</m:t>
                        </m:r>
                        <m:r>
                          <a:rPr lang="en-US" i="1" dirty="0" smtClean="0">
                            <a:latin typeface="Cambria Math"/>
                          </a:rPr>
                          <m:t>ax</m:t>
                        </m:r>
                      </m:e>
                      <m:sup>
                        <m:r>
                          <a:rPr lang="en-US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 smtClean="0">
                        <a:latin typeface="Cambria Math"/>
                      </a:rPr>
                      <m:t>+</m:t>
                    </m:r>
                    <m:r>
                      <a:rPr lang="en-US" i="1" smtClean="0">
                        <a:latin typeface="Cambria Math"/>
                      </a:rPr>
                      <m:t>bx</m:t>
                    </m:r>
                    <m:r>
                      <a:rPr lang="en-US" i="1" smtClean="0">
                        <a:latin typeface="Cambria Math"/>
                      </a:rPr>
                      <m:t>+</m:t>
                    </m:r>
                    <m:r>
                      <a:rPr lang="en-US" i="1" smtClean="0">
                        <a:latin typeface="Cambria Math"/>
                      </a:rPr>
                      <m:t>c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2722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Unit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Solve quadratics (find the x-intercepts), via factoring or the quadratic formula.</a:t>
            </a:r>
          </a:p>
          <a:p>
            <a:r>
              <a:rPr lang="en-US" dirty="0" smtClean="0"/>
              <a:t>Graph quadratics.</a:t>
            </a:r>
          </a:p>
          <a:p>
            <a:r>
              <a:rPr lang="en-US" dirty="0" smtClean="0"/>
              <a:t>Identify the vertex, the y-intercept and the x-intercepts.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307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Factoring quadratics when a=1.</a:t>
            </a:r>
          </a:p>
          <a:p>
            <a:r>
              <a:rPr lang="en-US" dirty="0" smtClean="0"/>
              <a:t>Find the x-intercepts based upon factoring.</a:t>
            </a:r>
          </a:p>
        </p:txBody>
      </p:sp>
    </p:spTree>
    <p:extLst>
      <p:ext uri="{BB962C8B-B14F-4D97-AF65-F5344CB8AC3E}">
        <p14:creationId xmlns:p14="http://schemas.microsoft.com/office/powerpoint/2010/main" val="2519298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Identifying A, B, and C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In the form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f</m:t>
                        </m:r>
                        <m:d>
                          <m:d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/>
                              </a:rPr>
                              <m:t>x</m:t>
                            </m:r>
                          </m:e>
                        </m:d>
                        <m:r>
                          <a:rPr lang="en-US" i="1" dirty="0">
                            <a:latin typeface="Cambria Math"/>
                          </a:rPr>
                          <m:t>=</m:t>
                        </m:r>
                        <m:r>
                          <a:rPr lang="en-US" i="1" dirty="0">
                            <a:latin typeface="Cambria Math"/>
                          </a:rPr>
                          <m:t>y</m:t>
                        </m:r>
                        <m:r>
                          <a:rPr lang="en-US" i="1" dirty="0">
                            <a:latin typeface="Cambria Math"/>
                          </a:rPr>
                          <m:t>=</m:t>
                        </m:r>
                        <m:r>
                          <a:rPr lang="en-US" i="1" dirty="0">
                            <a:latin typeface="Cambria Math"/>
                          </a:rPr>
                          <m:t>ax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bx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c</m:t>
                    </m:r>
                    <m:r>
                      <a:rPr lang="en-US" i="1" smtClean="0">
                        <a:latin typeface="Cambria Math"/>
                      </a:rPr>
                      <m:t>:</m:t>
                    </m:r>
                  </m:oMath>
                </a14:m>
                <a:endParaRPr lang="en-US" i="1" dirty="0">
                  <a:latin typeface="Cambria Math"/>
                </a:endParaRPr>
              </a:p>
              <a:p>
                <a:pPr lvl="1"/>
                <a:r>
                  <a:rPr lang="en-US" dirty="0" smtClean="0"/>
                  <a:t>a is always the coefficient of the squared term, </a:t>
                </a:r>
              </a:p>
              <a:p>
                <a:pPr lvl="1"/>
                <a:r>
                  <a:rPr lang="en-US" dirty="0" smtClean="0"/>
                  <a:t>b is always the coefficient of the linear term, and </a:t>
                </a:r>
              </a:p>
              <a:p>
                <a:pPr lvl="1"/>
                <a:r>
                  <a:rPr lang="en-US" dirty="0" smtClean="0"/>
                  <a:t>c is the constant term.</a:t>
                </a:r>
              </a:p>
              <a:p>
                <a:r>
                  <a:rPr lang="en-US" dirty="0" smtClean="0"/>
                  <a:t>Identify a, b, and c in the following: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y</m:t>
                        </m:r>
                        <m:r>
                          <a:rPr lang="en-US" i="1" dirty="0">
                            <a:latin typeface="Cambria Math"/>
                          </a:rPr>
                          <m:t>=3</m:t>
                        </m:r>
                        <m:r>
                          <a:rPr lang="en-US" i="1" dirty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 smtClean="0">
                        <a:latin typeface="Cambria Math"/>
                      </a:rPr>
                      <m:t>2</m:t>
                    </m:r>
                    <m:r>
                      <a:rPr lang="en-US" i="1">
                        <a:latin typeface="Cambria Math"/>
                      </a:rPr>
                      <m:t>x</m:t>
                    </m:r>
                    <m:r>
                      <a:rPr lang="en-US" i="1">
                        <a:latin typeface="Cambria Math"/>
                      </a:rPr>
                      <m:t>+1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y</m:t>
                        </m:r>
                        <m:r>
                          <a:rPr lang="en-US" i="1" dirty="0">
                            <a:latin typeface="Cambria Math"/>
                          </a:rPr>
                          <m:t>=−1</m:t>
                        </m:r>
                        <m:r>
                          <a:rPr lang="en-US" i="1" dirty="0" smtClean="0">
                            <a:latin typeface="Cambria Math"/>
                          </a:rPr>
                          <m:t>0</m:t>
                        </m:r>
                        <m:r>
                          <a:rPr lang="en-US" i="1" dirty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x</m:t>
                    </m:r>
                  </m:oMath>
                </a14:m>
                <a:endParaRPr lang="en-US" i="1" dirty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y</m:t>
                        </m:r>
                        <m:r>
                          <a:rPr lang="en-US" i="1" dirty="0">
                            <a:latin typeface="Cambria Math"/>
                          </a:rPr>
                          <m:t>=−</m:t>
                        </m:r>
                        <m:r>
                          <a:rPr lang="en-US" i="1" dirty="0">
                            <a:latin typeface="Cambria Math"/>
                          </a:rPr>
                          <m:t>x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 smtClean="0">
                        <a:latin typeface="Cambria Math"/>
                      </a:rPr>
                      <m:t>2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381" b="-443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2531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Factoring when a=1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a=1, the following is true:</a:t>
            </a:r>
          </a:p>
          <a:p>
            <a:pPr marL="114300" indent="0">
              <a:buNone/>
            </a:pPr>
            <a:r>
              <a:rPr lang="en-US" dirty="0"/>
              <a:t>	</a:t>
            </a:r>
            <a:r>
              <a:rPr lang="en-US" dirty="0" smtClean="0"/>
              <a:t>(</a:t>
            </a:r>
            <a:r>
              <a:rPr lang="en-US" dirty="0" err="1" smtClean="0"/>
              <a:t>x+m</a:t>
            </a:r>
            <a:r>
              <a:rPr lang="en-US" dirty="0" smtClean="0"/>
              <a:t>)(</a:t>
            </a:r>
            <a:r>
              <a:rPr lang="en-US" dirty="0" err="1" smtClean="0"/>
              <a:t>x+n</a:t>
            </a:r>
            <a:r>
              <a:rPr lang="en-US" dirty="0" smtClean="0"/>
              <a:t>) = x</a:t>
            </a:r>
            <a:r>
              <a:rPr lang="en-US" baseline="30000" dirty="0" smtClean="0"/>
              <a:t>2</a:t>
            </a:r>
            <a:r>
              <a:rPr lang="en-US" dirty="0" smtClean="0"/>
              <a:t>+(</a:t>
            </a:r>
            <a:r>
              <a:rPr lang="en-US" dirty="0" err="1" smtClean="0"/>
              <a:t>n+m</a:t>
            </a:r>
            <a:r>
              <a:rPr lang="en-US" dirty="0" smtClean="0"/>
              <a:t>)x+(</a:t>
            </a:r>
            <a:r>
              <a:rPr lang="en-US" dirty="0" err="1" smtClean="0"/>
              <a:t>mn</a:t>
            </a:r>
            <a:r>
              <a:rPr lang="en-US" dirty="0" smtClean="0"/>
              <a:t>)</a:t>
            </a:r>
          </a:p>
          <a:p>
            <a:r>
              <a:rPr lang="en-US" dirty="0" smtClean="0"/>
              <a:t>You are looking for two numbers, m and n, that add to equal b and multiply to equal c.</a:t>
            </a:r>
          </a:p>
          <a:p>
            <a:pPr marL="114300" indent="0">
              <a:buNone/>
            </a:pPr>
            <a:r>
              <a:rPr lang="en-US" dirty="0" smtClean="0"/>
              <a:t>	y= x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+ 10x + </a:t>
            </a:r>
            <a:r>
              <a:rPr lang="en-US" dirty="0" smtClean="0"/>
              <a:t>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0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Y=x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+ 2x - </a:t>
            </a:r>
            <a:r>
              <a:rPr lang="en-US" dirty="0" smtClean="0"/>
              <a:t>24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b is positive and c is negative, one number is positive and one is negative.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601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Y=x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- 13x + 36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b is negative and c is positive, both numbers are negative.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025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Y=x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- 11x - </a:t>
            </a:r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both b and c are negative, then one number is positive and one is negative.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604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37302A" mc:Ignorable=""/>
      </a:dk2>
      <a:lt2>
        <a:srgbClr xmlns:mc="http://schemas.openxmlformats.org/markup-compatibility/2006" xmlns:a14="http://schemas.microsoft.com/office/drawing/2010/main" val="D0CCB9" mc:Ignorable=""/>
      </a:lt2>
      <a:accent1>
        <a:srgbClr xmlns:mc="http://schemas.openxmlformats.org/markup-compatibility/2006" xmlns:a14="http://schemas.microsoft.com/office/drawing/2010/main" val="9E8E5C" mc:Ignorable=""/>
      </a:accent1>
      <a:accent2>
        <a:srgbClr xmlns:mc="http://schemas.openxmlformats.org/markup-compatibility/2006" xmlns:a14="http://schemas.microsoft.com/office/drawing/2010/main" val="A09781" mc:Ignorable=""/>
      </a:accent2>
      <a:accent3>
        <a:srgbClr xmlns:mc="http://schemas.openxmlformats.org/markup-compatibility/2006" xmlns:a14="http://schemas.microsoft.com/office/drawing/2010/main" val="85776D" mc:Ignorable=""/>
      </a:accent3>
      <a:accent4>
        <a:srgbClr xmlns:mc="http://schemas.openxmlformats.org/markup-compatibility/2006" xmlns:a14="http://schemas.microsoft.com/office/drawing/2010/main" val="AEAFA9" mc:Ignorable=""/>
      </a:accent4>
      <a:accent5>
        <a:srgbClr xmlns:mc="http://schemas.openxmlformats.org/markup-compatibility/2006" xmlns:a14="http://schemas.microsoft.com/office/drawing/2010/main" val="8D878B" mc:Ignorable=""/>
      </a:accent5>
      <a:accent6>
        <a:srgbClr xmlns:mc="http://schemas.openxmlformats.org/markup-compatibility/2006" xmlns:a14="http://schemas.microsoft.com/office/drawing/2010/main" val="6B6149" mc:Ignorable=""/>
      </a:accent6>
      <a:hlink>
        <a:srgbClr xmlns:mc="http://schemas.openxmlformats.org/markup-compatibility/2006" xmlns:a14="http://schemas.microsoft.com/office/drawing/2010/main" val="B6A272" mc:Ignorable=""/>
      </a:hlink>
      <a:folHlink>
        <a:srgbClr xmlns:mc="http://schemas.openxmlformats.org/markup-compatibility/2006" xmlns:a14="http://schemas.microsoft.com/office/drawing/2010/main" val="8A784F" mc:Ignorable="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华文新魏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华文新魏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32</TotalTime>
  <Words>327</Words>
  <Application>Microsoft Office PowerPoint</Application>
  <PresentationFormat>On-screen Show (16:10)</PresentationFormat>
  <Paragraphs>61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Couture</vt:lpstr>
      <vt:lpstr>Quadratics</vt:lpstr>
      <vt:lpstr>What is a quadratic?</vt:lpstr>
      <vt:lpstr>Unit Objectives</vt:lpstr>
      <vt:lpstr>Today’s Objectives</vt:lpstr>
      <vt:lpstr>Identifying A, B, and C</vt:lpstr>
      <vt:lpstr>Factoring when a=1</vt:lpstr>
      <vt:lpstr>Y=x2 + 2x - 24</vt:lpstr>
      <vt:lpstr>Y=x2 - 13x + 36 </vt:lpstr>
      <vt:lpstr>Y=x2 - 11x - 12</vt:lpstr>
      <vt:lpstr>Finding the x-intercepts</vt:lpstr>
      <vt:lpstr>Y=x2 + 4x – 21</vt:lpstr>
      <vt:lpstr>Y=x2 + 0x - 25</vt:lpstr>
      <vt:lpstr>Y=x2 + 3x - 70 </vt:lpstr>
      <vt:lpstr>Y=x2 - 13x + 42</vt:lpstr>
      <vt:lpstr>y=x2 - 4x + 0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Quadratics</dc:title>
  <dc:creator>Ameena</dc:creator>
  <cp:lastModifiedBy>Ameena</cp:lastModifiedBy>
  <cp:revision>5</cp:revision>
  <dcterms:created xsi:type="dcterms:W3CDTF">2010-02-16T20:29:04Z</dcterms:created>
  <dcterms:modified xsi:type="dcterms:W3CDTF">2010-02-16T21:01:28Z</dcterms:modified>
</cp:coreProperties>
</file>